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70" r:id="rId2"/>
    <p:sldId id="259" r:id="rId3"/>
    <p:sldId id="261" r:id="rId4"/>
    <p:sldId id="263" r:id="rId5"/>
    <p:sldId id="267" r:id="rId6"/>
    <p:sldId id="262" r:id="rId7"/>
    <p:sldId id="264" r:id="rId8"/>
    <p:sldId id="266" r:id="rId9"/>
    <p:sldId id="260" r:id="rId10"/>
    <p:sldId id="265" r:id="rId11"/>
    <p:sldId id="268" r:id="rId12"/>
    <p:sldId id="269" r:id="rId13"/>
    <p:sldId id="258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C64DB-8734-4269-9232-9254EA351269}" type="datetimeFigureOut">
              <a:rPr lang="tr-TR" smtClean="0"/>
              <a:pPr/>
              <a:t>21.02.2021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1BCBC-8E56-47A1-B912-1FA23A7B7CA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9883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www.</a:t>
            </a:r>
            <a:r>
              <a:rPr lang="tr-TR" dirty="0" err="1"/>
              <a:t>egitimhane</a:t>
            </a:r>
            <a:r>
              <a:rPr lang="tr-TR" dirty="0"/>
              <a:t>.com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1BCBC-8E56-47A1-B912-1FA23A7B7CA0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1BCBC-8E56-47A1-B912-1FA23A7B7CA0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7331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Başlık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cxnSp>
        <p:nvCxnSpPr>
          <p:cNvPr id="8" name="Düz Bağlayıcı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Veri Yer Tutucus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21.02.2021</a:t>
            </a:fld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21.02.2021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21.02.2021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21.02.2021</a:t>
            </a:fld>
            <a:endParaRPr lang="tr-TR"/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6" name="Altbilgi Yer Tutucusu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21.02.2021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cxnSp>
        <p:nvCxnSpPr>
          <p:cNvPr id="7" name="Düz Bağlayıcı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21.02.2021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21.02.2021</a:t>
            </a:fld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32" name="İçerik Yer Tutucus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34" name="İçerik Yer Tutucus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cxnSp>
        <p:nvCxnSpPr>
          <p:cNvPr id="10" name="Düz Bağlayıcı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21.02.2021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21.02.2021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İçerik Yer Tutucus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31" name="Başlık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21.02.2021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tr-TR"/>
              <a:t>Resim eklemek için simgeyi tıklatın</a:t>
            </a:r>
            <a:endParaRPr kumimoji="0"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21.02.2021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21.02.2021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İF EMİNE\Desktop\antetli kağıtlar\yatay\yatay_antetli_deger_simgeleri_durustlu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611560" y="2101498"/>
            <a:ext cx="4752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    </a:t>
            </a:r>
            <a:r>
              <a:rPr lang="tr-TR" sz="3600" dirty="0">
                <a:solidFill>
                  <a:schemeClr val="tx2">
                    <a:lumMod val="10000"/>
                  </a:schemeClr>
                </a:solidFill>
                <a:latin typeface="Lucida Handwriting" pitchFamily="66" charset="0"/>
              </a:rPr>
              <a:t>TARİHTEN </a:t>
            </a:r>
          </a:p>
          <a:p>
            <a:pPr algn="ctr"/>
            <a:br>
              <a:rPr lang="tr-TR" sz="3600" dirty="0">
                <a:solidFill>
                  <a:schemeClr val="tx2">
                    <a:lumMod val="10000"/>
                  </a:schemeClr>
                </a:solidFill>
                <a:latin typeface="Lucida Handwriting" pitchFamily="66" charset="0"/>
              </a:rPr>
            </a:br>
            <a:r>
              <a:rPr lang="tr-TR" sz="3600" dirty="0">
                <a:solidFill>
                  <a:schemeClr val="tx2">
                    <a:lumMod val="10000"/>
                  </a:schemeClr>
                </a:solidFill>
                <a:latin typeface="Lucida Handwriting" pitchFamily="66" charset="0"/>
              </a:rPr>
              <a:t>‘’DOĞRULUK’’</a:t>
            </a:r>
          </a:p>
          <a:p>
            <a:pPr algn="ctr"/>
            <a:endParaRPr lang="tr-TR" sz="3600" dirty="0">
              <a:solidFill>
                <a:schemeClr val="tx2">
                  <a:lumMod val="10000"/>
                </a:schemeClr>
              </a:solidFill>
              <a:latin typeface="Lucida Handwriting" pitchFamily="66" charset="0"/>
            </a:endParaRPr>
          </a:p>
          <a:p>
            <a:pPr algn="ctr"/>
            <a:r>
              <a:rPr lang="tr-TR" sz="3600" dirty="0">
                <a:solidFill>
                  <a:schemeClr val="tx2">
                    <a:lumMod val="10000"/>
                  </a:schemeClr>
                </a:solidFill>
                <a:latin typeface="Lucida Handwriting" pitchFamily="66" charset="0"/>
              </a:rPr>
              <a:t> SÖZLERİ</a:t>
            </a:r>
          </a:p>
        </p:txBody>
      </p:sp>
    </p:spTree>
    <p:extLst>
      <p:ext uri="{BB962C8B-B14F-4D97-AF65-F5344CB8AC3E}">
        <p14:creationId xmlns:p14="http://schemas.microsoft.com/office/powerpoint/2010/main" val="4153411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İF EMİNE\Downloads\images (2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7464" y="1484784"/>
            <a:ext cx="5364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‘’Doğru ve namuslu insan, hakkını      </a:t>
            </a:r>
          </a:p>
          <a:p>
            <a:r>
              <a:rPr lang="tr-T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görevi ile ölçen insandır.’’ </a:t>
            </a:r>
          </a:p>
          <a:p>
            <a:pPr algn="ctr"/>
            <a:r>
              <a:rPr lang="tr-T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            La </a:t>
            </a:r>
            <a:r>
              <a:rPr lang="tr-TR" sz="24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Codaire</a:t>
            </a:r>
            <a:r>
              <a:rPr lang="tr-T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-43408" y="3861048"/>
            <a:ext cx="7164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‘’Doğru olan şeyi görmek  fakat         </a:t>
            </a:r>
          </a:p>
          <a:p>
            <a:r>
              <a:rPr lang="tr-T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bunu yapmamak cesaretsizliktir.’’                                                      </a:t>
            </a:r>
          </a:p>
          <a:p>
            <a:r>
              <a:rPr lang="tr-T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                                     </a:t>
            </a:r>
            <a:r>
              <a:rPr lang="tr-TR" sz="24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Konfiçyus</a:t>
            </a:r>
            <a:endParaRPr lang="tr-TR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8219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LİF EMİNE\Downloads\images (4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680"/>
            <a:ext cx="9144000" cy="683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LİF EMİNE\Downloads\images (4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0" y="188640"/>
            <a:ext cx="273630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 rot="18680002">
            <a:off x="5999410" y="3691945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err="1">
                <a:latin typeface="Lucida Handwriting" pitchFamily="66" charset="0"/>
              </a:rPr>
              <a:t>Spurgeon</a:t>
            </a:r>
            <a:endParaRPr lang="tr-TR" sz="2000" dirty="0">
              <a:latin typeface="Lucida Handwriting" pitchFamily="66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410120" y="4149080"/>
            <a:ext cx="2232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Calibri" pitchFamily="34" charset="0"/>
                <a:cs typeface="Calibri" pitchFamily="34" charset="0"/>
              </a:rPr>
              <a:t>‘’Gerçek, çizmelerini giyerken, yalan bütün dünyayı dolaşır.’’ </a:t>
            </a:r>
          </a:p>
        </p:txBody>
      </p:sp>
      <p:pic>
        <p:nvPicPr>
          <p:cNvPr id="5124" name="Picture 4" descr="C:\Users\ELİF EMİNE\Downloads\Goeth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77391"/>
            <a:ext cx="2376263" cy="264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 rot="18918270">
            <a:off x="1123844" y="286890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latin typeface="Lucida Handwriting" pitchFamily="66" charset="0"/>
              </a:rPr>
              <a:t>Goethe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2483768" y="1143990"/>
            <a:ext cx="2250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Calibri" pitchFamily="34" charset="0"/>
                <a:cs typeface="Calibri" pitchFamily="34" charset="0"/>
              </a:rPr>
              <a:t>‘’Doğru yoldan gidenler şaşırmazlar.’’</a:t>
            </a:r>
          </a:p>
        </p:txBody>
      </p:sp>
    </p:spTree>
    <p:extLst>
      <p:ext uri="{BB962C8B-B14F-4D97-AF65-F5344CB8AC3E}">
        <p14:creationId xmlns:p14="http://schemas.microsoft.com/office/powerpoint/2010/main" val="429266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LİF EMİNE\Downloads\images (4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683568" y="1700808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‘’Hiçbir miras  doğruluk </a:t>
            </a:r>
          </a:p>
          <a:p>
            <a:pPr algn="ctr"/>
            <a:endParaRPr lang="tr-TR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kadar zengin değildir.’’</a:t>
            </a:r>
            <a:endParaRPr lang="tr-TR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1" name="Picture 3" descr="C:\Users\ELİF EMİNE\Desktop\Shakeaspea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84166"/>
            <a:ext cx="2952328" cy="322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5227672" y="4291905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err="1">
                <a:solidFill>
                  <a:schemeClr val="bg1"/>
                </a:solidFill>
                <a:latin typeface="Lucida Handwriting" pitchFamily="66" charset="0"/>
              </a:rPr>
              <a:t>Shakeaspeare</a:t>
            </a:r>
            <a:endParaRPr lang="tr-TR" sz="2000" dirty="0">
              <a:solidFill>
                <a:schemeClr val="bg1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06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LİF EMİNE\Downloads\images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0" y="8424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 </a:t>
            </a:r>
          </a:p>
          <a:p>
            <a:pPr algn="ctr" fontAlgn="base"/>
            <a:r>
              <a:rPr lang="tr-TR" sz="2400" b="1" i="1" dirty="0">
                <a:latin typeface="Calibri" pitchFamily="34" charset="0"/>
                <a:cs typeface="Calibri" pitchFamily="34" charset="0"/>
              </a:rPr>
              <a:t>‘’Suçların en </a:t>
            </a:r>
          </a:p>
          <a:p>
            <a:pPr algn="ctr" fontAlgn="base"/>
            <a:r>
              <a:rPr lang="tr-TR" sz="2400" b="1" i="1" dirty="0">
                <a:latin typeface="Calibri" pitchFamily="34" charset="0"/>
                <a:cs typeface="Calibri" pitchFamily="34" charset="0"/>
              </a:rPr>
              <a:t>büyüğü yalan söylemektir.’’</a:t>
            </a:r>
          </a:p>
          <a:p>
            <a:pPr algn="ctr" fontAlgn="base"/>
            <a:r>
              <a:rPr lang="tr-TR" sz="2400" b="1" i="1" dirty="0">
                <a:latin typeface="Calibri" pitchFamily="34" charset="0"/>
                <a:cs typeface="Calibri" pitchFamily="34" charset="0"/>
              </a:rPr>
              <a:t> </a:t>
            </a:r>
          </a:p>
          <a:p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2663788" y="1738401"/>
            <a:ext cx="3276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>
                <a:latin typeface="Calibri" pitchFamily="34" charset="0"/>
                <a:cs typeface="Calibri" pitchFamily="34" charset="0"/>
              </a:rPr>
              <a:t>‘’Acı da olsa </a:t>
            </a:r>
          </a:p>
          <a:p>
            <a:pPr algn="ctr"/>
            <a:r>
              <a:rPr lang="tr-TR" sz="2400" b="1" i="1" dirty="0">
                <a:latin typeface="Calibri" pitchFamily="34" charset="0"/>
                <a:cs typeface="Calibri" pitchFamily="34" charset="0"/>
              </a:rPr>
              <a:t> doğruları söyleyiniz.’’</a:t>
            </a:r>
            <a:r>
              <a:rPr lang="tr-TR" sz="2400" b="1" i="1" dirty="0"/>
              <a:t> 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6012160" y="479715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latin typeface="Lucida Handwriting" pitchFamily="66" charset="0"/>
              </a:rPr>
              <a:t>Hadis-i  Şerif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4301970" y="3140968"/>
            <a:ext cx="38704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>
                <a:latin typeface="Calibri" pitchFamily="34" charset="0"/>
                <a:cs typeface="Calibri" pitchFamily="34" charset="0"/>
              </a:rPr>
              <a:t>‘’Yalan sözden ve yalan yere yemin etmekten sakının!’’</a:t>
            </a:r>
            <a:br>
              <a:rPr lang="tr-TR" dirty="0"/>
            </a:br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858416" y="4581708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>
                <a:latin typeface="Lucida Handwriting" pitchFamily="66" charset="0"/>
              </a:rPr>
              <a:t>-SON-</a:t>
            </a:r>
          </a:p>
        </p:txBody>
      </p:sp>
    </p:spTree>
    <p:extLst>
      <p:ext uri="{BB962C8B-B14F-4D97-AF65-F5344CB8AC3E}">
        <p14:creationId xmlns:p14="http://schemas.microsoft.com/office/powerpoint/2010/main" val="9864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ELİF EMİNE\Downloads\images (3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40" y="0"/>
            <a:ext cx="9143999" cy="6858000"/>
          </a:xfrm>
          <a:prstGeom prst="rect">
            <a:avLst/>
          </a:prstGeom>
          <a:noFill/>
          <a:effectLst>
            <a:glow>
              <a:schemeClr val="accent1"/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ELİF EMİNE\Desktop\images (1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9000"/>
                    </a14:imgEffect>
                    <a14:imgEffect>
                      <a14:brightnessContrast bright="16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20688"/>
            <a:ext cx="3024336" cy="3312368"/>
          </a:xfrm>
          <a:prstGeom prst="rect">
            <a:avLst/>
          </a:prstGeom>
          <a:noFill/>
          <a:effectLst>
            <a:glow>
              <a:schemeClr val="accent1">
                <a:alpha val="91000"/>
              </a:schemeClr>
            </a:glow>
            <a:outerShdw blurRad="50800" dist="50800" dir="5400000" algn="ctr" rotWithShape="0">
              <a:srgbClr val="000000">
                <a:alpha val="8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5724128" y="4293096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chemeClr val="bg1"/>
                </a:solidFill>
                <a:latin typeface="Lucida Calligraphy" pitchFamily="66" charset="0"/>
              </a:rPr>
              <a:t>Mehmet Akif ERSOY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119728" y="1615440"/>
            <a:ext cx="4680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‘’Budur benim hayatta </a:t>
            </a:r>
          </a:p>
          <a:p>
            <a:pPr algn="ctr"/>
            <a:endParaRPr lang="tr-TR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beğendiğim meslek, </a:t>
            </a:r>
          </a:p>
          <a:p>
            <a:pPr algn="ctr"/>
            <a:r>
              <a:rPr lang="tr-T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r>
              <a:rPr lang="tr-T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sözün odun gibi olsun</a:t>
            </a:r>
          </a:p>
          <a:p>
            <a:pPr algn="ctr"/>
            <a:endParaRPr lang="tr-TR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doğrun tek!’’</a:t>
            </a:r>
            <a:endParaRPr lang="tr-TR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11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ELİF EMİNE\Downloads\imagesCA602L4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5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ELİF EMİNE\Downloads\farab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12" y="692696"/>
            <a:ext cx="2808312" cy="3168352"/>
          </a:xfrm>
          <a:prstGeom prst="rect">
            <a:avLst/>
          </a:prstGeom>
          <a:noFill/>
          <a:effectLst>
            <a:glow rad="825500">
              <a:schemeClr val="accent1">
                <a:alpha val="6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46096" y="4565159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latin typeface="Lucida Calligraphy" pitchFamily="66" charset="0"/>
              </a:rPr>
              <a:t>FARABİ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4211960" y="1887503"/>
            <a:ext cx="41623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Calibri" pitchFamily="34" charset="0"/>
                <a:cs typeface="Calibri" pitchFamily="34" charset="0"/>
              </a:rPr>
              <a:t>‘’Önce doğruyu bilmek gerekir; </a:t>
            </a:r>
          </a:p>
          <a:p>
            <a:pPr algn="ctr"/>
            <a:endParaRPr lang="tr-TR" sz="2400" b="1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400" b="1" dirty="0">
                <a:latin typeface="Calibri" pitchFamily="34" charset="0"/>
                <a:cs typeface="Calibri" pitchFamily="34" charset="0"/>
              </a:rPr>
              <a:t>doğru bilinirse yanlış da bilinir, </a:t>
            </a:r>
          </a:p>
          <a:p>
            <a:pPr algn="ctr"/>
            <a:endParaRPr lang="tr-TR" sz="2400" b="1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400" b="1" dirty="0">
                <a:latin typeface="Calibri" pitchFamily="34" charset="0"/>
                <a:cs typeface="Calibri" pitchFamily="34" charset="0"/>
              </a:rPr>
              <a:t>ama önce yanlış bilinirse </a:t>
            </a:r>
          </a:p>
          <a:p>
            <a:pPr algn="ctr"/>
            <a:endParaRPr lang="tr-TR" sz="2400" b="1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400" b="1" dirty="0">
                <a:latin typeface="Calibri" pitchFamily="34" charset="0"/>
                <a:cs typeface="Calibri" pitchFamily="34" charset="0"/>
              </a:rPr>
              <a:t>doğruya ulaşılamaz.’’ </a:t>
            </a:r>
          </a:p>
        </p:txBody>
      </p:sp>
    </p:spTree>
    <p:extLst>
      <p:ext uri="{BB962C8B-B14F-4D97-AF65-F5344CB8AC3E}">
        <p14:creationId xmlns:p14="http://schemas.microsoft.com/office/powerpoint/2010/main" val="226033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ELİF EMİNE\Downloads\Nature_Flowers_Sunflowers_on_a_yellow_background_028045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ELİF EMİNE\Downloads\images (3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968" y="188640"/>
            <a:ext cx="4464496" cy="4581128"/>
          </a:xfrm>
          <a:prstGeom prst="rect">
            <a:avLst/>
          </a:prstGeom>
          <a:noFill/>
          <a:effectLst>
            <a:glow rad="546100">
              <a:schemeClr val="accent1">
                <a:alpha val="3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4860032" y="5157192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chemeClr val="bg1"/>
                </a:solidFill>
                <a:latin typeface="Lucida Calligraphy" pitchFamily="66" charset="0"/>
              </a:rPr>
              <a:t>Yunus  EMRE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611560" y="1628800"/>
            <a:ext cx="2880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‘’Cümleler doğrudur </a:t>
            </a:r>
          </a:p>
          <a:p>
            <a:pPr algn="ctr"/>
            <a:endParaRPr lang="tr-TR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sen doğru </a:t>
            </a:r>
          </a:p>
          <a:p>
            <a:pPr algn="ctr"/>
            <a:endParaRPr lang="tr-TR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isen,  doğruluk </a:t>
            </a:r>
          </a:p>
          <a:p>
            <a:pPr algn="ctr"/>
            <a:endParaRPr lang="tr-TR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bulunmaz sen eğri </a:t>
            </a:r>
          </a:p>
          <a:p>
            <a:pPr algn="ctr"/>
            <a:endParaRPr lang="tr-TR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isen.’’</a:t>
            </a:r>
            <a:endParaRPr lang="tr-TR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34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LİF EMİNE\Downloads\Resim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923928" y="2459504"/>
            <a:ext cx="2304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Calibri" pitchFamily="34" charset="0"/>
                <a:cs typeface="Calibri" pitchFamily="34" charset="0"/>
              </a:rPr>
              <a:t>‘’Eğri olanın gölgesi de eğridir. ’’</a:t>
            </a:r>
          </a:p>
          <a:p>
            <a:pPr algn="ctr"/>
            <a:endParaRPr lang="tr-TR" sz="2400" b="1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400" b="1" dirty="0">
                <a:latin typeface="Calibri" pitchFamily="34" charset="0"/>
                <a:cs typeface="Calibri" pitchFamily="34" charset="0"/>
              </a:rPr>
              <a:t>Hz. Ali (</a:t>
            </a:r>
            <a:r>
              <a:rPr lang="tr-TR" sz="2400" b="1" dirty="0" err="1">
                <a:latin typeface="Calibri" pitchFamily="34" charset="0"/>
                <a:cs typeface="Calibri" pitchFamily="34" charset="0"/>
              </a:rPr>
              <a:t>r.a</a:t>
            </a:r>
            <a:r>
              <a:rPr lang="tr-TR" sz="2400" b="1" dirty="0">
                <a:latin typeface="Calibri" pitchFamily="34" charset="0"/>
                <a:cs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9681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LİF EMİNE\Downloads\images (3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LİF EMİNE\Desktop\Bernard Sha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476672"/>
            <a:ext cx="302433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5976157" y="4673312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latin typeface="Lucida Calligraphy" pitchFamily="66" charset="0"/>
              </a:rPr>
              <a:t>Bernard </a:t>
            </a:r>
            <a:r>
              <a:rPr lang="tr-TR" sz="2000" dirty="0" err="1">
                <a:latin typeface="Lucida Calligraphy" pitchFamily="66" charset="0"/>
              </a:rPr>
              <a:t>Shaw</a:t>
            </a:r>
            <a:endParaRPr lang="tr-TR" sz="2000" dirty="0">
              <a:latin typeface="Lucida Calligraphy" pitchFamily="66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259632" y="1484784"/>
            <a:ext cx="2736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‘’Yanlışlık  fare </a:t>
            </a:r>
          </a:p>
          <a:p>
            <a:pPr algn="ctr"/>
            <a:endParaRPr lang="tr-TR" sz="2400" b="1" dirty="0"/>
          </a:p>
          <a:p>
            <a:pPr algn="ctr"/>
            <a:r>
              <a:rPr lang="tr-TR" sz="2400" b="1" dirty="0"/>
              <a:t>deliğinden </a:t>
            </a:r>
          </a:p>
          <a:p>
            <a:pPr algn="ctr"/>
            <a:endParaRPr lang="tr-TR" sz="2400" b="1" dirty="0"/>
          </a:p>
          <a:p>
            <a:pPr algn="ctr"/>
            <a:r>
              <a:rPr lang="tr-TR" sz="2400" b="1" dirty="0"/>
              <a:t>geçer,  doğruluk </a:t>
            </a:r>
          </a:p>
          <a:p>
            <a:pPr algn="ctr"/>
            <a:endParaRPr lang="tr-TR" sz="2400" b="1" dirty="0"/>
          </a:p>
          <a:p>
            <a:pPr algn="ctr"/>
            <a:r>
              <a:rPr lang="tr-TR" sz="2400" b="1" dirty="0"/>
              <a:t>kapılardan </a:t>
            </a:r>
          </a:p>
          <a:p>
            <a:pPr algn="ctr"/>
            <a:endParaRPr lang="tr-TR" sz="2400" b="1" dirty="0"/>
          </a:p>
          <a:p>
            <a:pPr algn="ctr"/>
            <a:r>
              <a:rPr lang="tr-TR" sz="2400" b="1" dirty="0"/>
              <a:t>sığmaz.’’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37976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ELİF EMİNE\Desktop\dem-karışık\Duvar Kağıtları\images (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LİF EMİNE\Downloads\Augustin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3312368" cy="3456384"/>
          </a:xfrm>
          <a:prstGeom prst="rect">
            <a:avLst/>
          </a:prstGeom>
          <a:noFill/>
          <a:effectLst>
            <a:glow rad="914400">
              <a:schemeClr val="tx2">
                <a:alpha val="42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95536" y="4427537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err="1">
                <a:solidFill>
                  <a:schemeClr val="bg1"/>
                </a:solidFill>
                <a:latin typeface="Lucida Handwriting" pitchFamily="66" charset="0"/>
              </a:rPr>
              <a:t>Augustinus</a:t>
            </a:r>
            <a:endParaRPr lang="tr-TR" sz="2000" dirty="0">
              <a:solidFill>
                <a:schemeClr val="bg1"/>
              </a:solidFill>
              <a:latin typeface="Lucida Handwriting" pitchFamily="66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092312" y="2066072"/>
            <a:ext cx="475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‘’Şurada burada güçlü adımlarla </a:t>
            </a:r>
          </a:p>
          <a:p>
            <a:pPr algn="ctr"/>
            <a:endParaRPr lang="tr-TR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dolaşmaktansa, doğru yolda </a:t>
            </a:r>
          </a:p>
          <a:p>
            <a:pPr algn="ctr"/>
            <a:endParaRPr lang="tr-TR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sekerek yürümek iyidir.’’ </a:t>
            </a:r>
          </a:p>
        </p:txBody>
      </p:sp>
    </p:spTree>
    <p:extLst>
      <p:ext uri="{BB962C8B-B14F-4D97-AF65-F5344CB8AC3E}">
        <p14:creationId xmlns:p14="http://schemas.microsoft.com/office/powerpoint/2010/main" val="4039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LİF EMİNE\Downloads\images (3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ELİF EMİNE\Downloads\Emile De Girard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4096"/>
            <a:ext cx="2592288" cy="290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59532" y="342900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chemeClr val="bg1"/>
                </a:solidFill>
                <a:latin typeface="Lucida Handwriting" pitchFamily="66" charset="0"/>
              </a:rPr>
              <a:t>Emile De </a:t>
            </a:r>
            <a:r>
              <a:rPr lang="tr-TR" sz="2000" dirty="0" err="1">
                <a:solidFill>
                  <a:schemeClr val="bg1"/>
                </a:solidFill>
                <a:latin typeface="Lucida Handwriting" pitchFamily="66" charset="0"/>
              </a:rPr>
              <a:t>Girardin</a:t>
            </a:r>
            <a:endParaRPr lang="tr-TR" sz="2000" dirty="0">
              <a:solidFill>
                <a:schemeClr val="bg1"/>
              </a:solidFill>
              <a:latin typeface="Lucida Handwriting" pitchFamily="66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683568" y="4437112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‘’Yalanın dostu, gerçeğin de düşmanı çoktur.’’</a:t>
            </a:r>
          </a:p>
        </p:txBody>
      </p:sp>
      <p:pic>
        <p:nvPicPr>
          <p:cNvPr id="3077" name="Picture 5" descr="C:\Users\ELİF EMİNE\Downloads\imagesCA602L4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0"/>
            <a:ext cx="5004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ELİF EMİNE\Desktop\Wendell Phillips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4096"/>
            <a:ext cx="280831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etin kutusu 11"/>
          <p:cNvSpPr txBox="1"/>
          <p:nvPr/>
        </p:nvSpPr>
        <p:spPr>
          <a:xfrm>
            <a:off x="5436096" y="3631853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err="1">
                <a:solidFill>
                  <a:schemeClr val="bg1"/>
                </a:solidFill>
                <a:latin typeface="Lucida Handwriting" pitchFamily="66" charset="0"/>
              </a:rPr>
              <a:t>Wendell</a:t>
            </a:r>
            <a:r>
              <a:rPr lang="tr-TR" sz="2000" dirty="0">
                <a:solidFill>
                  <a:schemeClr val="bg1"/>
                </a:solidFill>
                <a:latin typeface="Lucida Handwriting" pitchFamily="66" charset="0"/>
              </a:rPr>
              <a:t> </a:t>
            </a:r>
            <a:r>
              <a:rPr lang="tr-TR" sz="2000" dirty="0" err="1">
                <a:solidFill>
                  <a:schemeClr val="bg1"/>
                </a:solidFill>
                <a:latin typeface="Lucida Handwriting" pitchFamily="66" charset="0"/>
              </a:rPr>
              <a:t>Phillips</a:t>
            </a:r>
            <a:endParaRPr lang="tr-TR" sz="2000" dirty="0">
              <a:solidFill>
                <a:schemeClr val="bg1"/>
              </a:solidFill>
              <a:latin typeface="Lucida Handwriting" pitchFamily="66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5364088" y="4264536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‘’Doğruluk sonsuzluğun güneşidir. Nasıl olsa doğar.’’</a:t>
            </a:r>
          </a:p>
        </p:txBody>
      </p:sp>
    </p:spTree>
    <p:extLst>
      <p:ext uri="{BB962C8B-B14F-4D97-AF65-F5344CB8AC3E}">
        <p14:creationId xmlns:p14="http://schemas.microsoft.com/office/powerpoint/2010/main" val="76724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LİF EMİNE\Desktop\George Berkel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2880319" cy="3240360"/>
          </a:xfrm>
          <a:prstGeom prst="rect">
            <a:avLst/>
          </a:prstGeom>
          <a:noFill/>
          <a:effectLst>
            <a:glow rad="863600">
              <a:schemeClr val="accent1">
                <a:alpha val="56000"/>
              </a:schemeClr>
            </a:glow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12520" y="4153554"/>
            <a:ext cx="2736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latin typeface="Lucida Handwriting" pitchFamily="66" charset="0"/>
              </a:rPr>
              <a:t>   George Berkeley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4427200" y="783400"/>
            <a:ext cx="37444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 </a:t>
            </a:r>
            <a:r>
              <a:rPr lang="tr-TR" sz="2800" b="1" i="1" dirty="0">
                <a:latin typeface="Calibri" pitchFamily="34" charset="0"/>
                <a:cs typeface="Calibri" pitchFamily="34" charset="0"/>
              </a:rPr>
              <a:t>‘’Birisi size. "Dürüst </a:t>
            </a:r>
          </a:p>
          <a:p>
            <a:pPr algn="ctr"/>
            <a:endParaRPr lang="tr-TR" sz="2800" b="1" i="1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800" b="1" i="1" dirty="0">
                <a:latin typeface="Calibri" pitchFamily="34" charset="0"/>
                <a:cs typeface="Calibri" pitchFamily="34" charset="0"/>
              </a:rPr>
              <a:t>insan diye bir şey </a:t>
            </a:r>
          </a:p>
          <a:p>
            <a:pPr algn="ctr"/>
            <a:endParaRPr lang="tr-TR" sz="2800" b="1" i="1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800" b="1" i="1" dirty="0">
                <a:latin typeface="Calibri" pitchFamily="34" charset="0"/>
                <a:cs typeface="Calibri" pitchFamily="34" charset="0"/>
              </a:rPr>
              <a:t>yoktur" derse  o </a:t>
            </a:r>
          </a:p>
          <a:p>
            <a:pPr algn="ctr"/>
            <a:endParaRPr lang="tr-TR" sz="2800" b="1" i="1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800" b="1" i="1" dirty="0">
                <a:latin typeface="Calibri" pitchFamily="34" charset="0"/>
                <a:cs typeface="Calibri" pitchFamily="34" charset="0"/>
              </a:rPr>
              <a:t>kimsenin bir düzenbaz </a:t>
            </a:r>
          </a:p>
          <a:p>
            <a:pPr algn="ctr"/>
            <a:endParaRPr lang="tr-TR" sz="2800" b="1" i="1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800" b="1" i="1" dirty="0">
                <a:latin typeface="Calibri" pitchFamily="34" charset="0"/>
                <a:cs typeface="Calibri" pitchFamily="34" charset="0"/>
              </a:rPr>
              <a:t>olduğuna inanın..!’’</a:t>
            </a:r>
            <a:endParaRPr lang="tr-TR" b="1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40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ğıt">
  <a:themeElements>
    <a:clrScheme name="Kağıt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Kağıt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ğıt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868</TotalTime>
  <Words>248</Words>
  <Application>Microsoft Office PowerPoint</Application>
  <PresentationFormat>Ekran Gösterisi (4:3)</PresentationFormat>
  <Paragraphs>89</Paragraphs>
  <Slides>13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9" baseType="lpstr">
      <vt:lpstr>Calibri</vt:lpstr>
      <vt:lpstr>Constantia</vt:lpstr>
      <vt:lpstr>Lucida Calligraphy</vt:lpstr>
      <vt:lpstr>Lucida Handwriting</vt:lpstr>
      <vt:lpstr>Wingdings 2</vt:lpstr>
      <vt:lpstr>Kağıt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ELİF EMİNE</dc:creator>
  <cp:lastModifiedBy>feyza</cp:lastModifiedBy>
  <cp:revision>22</cp:revision>
  <dcterms:created xsi:type="dcterms:W3CDTF">2012-02-20T10:24:55Z</dcterms:created>
  <dcterms:modified xsi:type="dcterms:W3CDTF">2021-02-21T11:20:19Z</dcterms:modified>
</cp:coreProperties>
</file>