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8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8A156D-CABA-4583-B2BD-DBABBFD83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anchor="ctr">
            <a:normAutofit fontScale="90000"/>
          </a:bodyPr>
          <a:lstStyle/>
          <a:p>
            <a:pPr algn="l"/>
            <a:endParaRPr lang="tr-TR" sz="5400" dirty="0"/>
          </a:p>
          <a:p>
            <a:pPr algn="l"/>
            <a:r>
              <a:rPr lang="tr-TR" sz="8800" b="1" dirty="0"/>
              <a:t>ADALET</a:t>
            </a:r>
          </a:p>
        </p:txBody>
      </p:sp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F738262B-3960-4D04-92F3-C363584E9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657100-BDC2-4335-865E-8B822BC96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2" name="Graphic 157">
              <a:extLst>
                <a:ext uri="{FF2B5EF4-FFF2-40B4-BE49-F238E27FC236}">
                  <a16:creationId xmlns:a16="http://schemas.microsoft.com/office/drawing/2014/main" id="{7C44F7A2-EC4A-484B-BE71-8B23C0F60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23">
                <a:extLst>
                  <a:ext uri="{FF2B5EF4-FFF2-40B4-BE49-F238E27FC236}">
                    <a16:creationId xmlns:a16="http://schemas.microsoft.com/office/drawing/2014/main" id="{21590F86-76CD-4EB9-8741-34B0E1941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24">
                <a:extLst>
                  <a:ext uri="{FF2B5EF4-FFF2-40B4-BE49-F238E27FC236}">
                    <a16:creationId xmlns:a16="http://schemas.microsoft.com/office/drawing/2014/main" id="{FD6089F4-CD95-4D48-A805-34EA5F848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DB60A2-B18C-4F65-B0E6-66ED9CEFA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048C6F4-614B-45FA-AB8F-25347B5441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25FD66F-3D7B-4850-B481-5D51840D4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393D591-D719-4C28-B8E5-334636358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0E41FB1-38F3-4037-B5F2-E4E353110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A8B4BF-5D23-4610-AD0E-B290C8D6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967383-B087-4899-BC7F-22B3D50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anchor="ctr">
            <a:noAutofit/>
          </a:bodyPr>
          <a:lstStyle/>
          <a:p>
            <a:pPr algn="l"/>
            <a:r>
              <a:rPr lang="tr-TR" sz="4000" dirty="0"/>
              <a:t>YAMANTÜRK ÇOK PROGRAMLI ANADOLU LİSESİ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91216-EDFD-4171-B747-164D6DCE8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62" b="13535"/>
          <a:stretch/>
        </p:blipFill>
        <p:spPr>
          <a:xfrm>
            <a:off x="198741" y="10"/>
            <a:ext cx="11812017" cy="3919684"/>
          </a:xfrm>
          <a:prstGeom prst="rect">
            <a:avLst/>
          </a:prstGeom>
        </p:spPr>
      </p:pic>
      <p:grpSp>
        <p:nvGrpSpPr>
          <p:cNvPr id="32" name="Top Left">
            <a:extLst>
              <a:ext uri="{FF2B5EF4-FFF2-40B4-BE49-F238E27FC236}">
                <a16:creationId xmlns:a16="http://schemas.microsoft.com/office/drawing/2014/main" id="{345A4508-88A7-4C04-9603-4F8CCFCD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BEBA10-A14A-4AE6-9F5B-84BDE565C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C86399-9706-4DD7-8917-E6DB39242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DA7BC8-3D83-4235-80B9-97CB95E3D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9C08E3-DA34-4386-990E-1CB4F68E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3CFB05D-200F-4880-92F6-8730C6DEB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B4525A-595A-4728-9298-A4DFEE991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0A4D64-630B-47EB-9255-66DEFA42D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1" name="Cross">
            <a:extLst>
              <a:ext uri="{FF2B5EF4-FFF2-40B4-BE49-F238E27FC236}">
                <a16:creationId xmlns:a16="http://schemas.microsoft.com/office/drawing/2014/main" id="{2E2A24AE-1C03-4337-8529-C4233C56F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" y="3919728"/>
            <a:ext cx="118872" cy="118872"/>
            <a:chOff x="1175347" y="3733800"/>
            <a:chExt cx="118872" cy="11887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213D2F-99EA-48EA-AD3A-A55DC4F5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4ADACBA-0EE9-4E11-B79A-F39D15CFE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97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7E8603-DD97-4A98-A6CC-A5FB9CCE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B542EE-ABED-45DF-B86F-6D60D2531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800" dirty="0"/>
              <a:t>Haksızlığa sapıp bütün insanların senin peşinden gelmeleri yerine, adaletli davranıp tek başına</a:t>
            </a:r>
          </a:p>
          <a:p>
            <a:r>
              <a:rPr lang="tr-TR" sz="4800" dirty="0"/>
              <a:t>kalman iyidir. MAHATMA GHANDI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533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0C7A08-BA80-49B0-8B18-BDD184CD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35ECAB-227F-4589-93BF-BE4DE757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800" dirty="0"/>
              <a:t>Adalet... Onurlu yaşamak, başkasına zarar vermemek, herkese kendine ait olanı vermek.</a:t>
            </a:r>
          </a:p>
          <a:p>
            <a:r>
              <a:rPr lang="tr-TR" sz="4800" dirty="0"/>
              <a:t>ULPİANU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368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C8FD91-0692-47A2-9E15-D1658941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013C36-7881-449D-B5FD-718121E9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"Haklı olduğunuza inanıyorsanız, sakin olmayı başarabilirsiniz." BUD HOLİDAY</a:t>
            </a:r>
          </a:p>
        </p:txBody>
      </p:sp>
    </p:spTree>
    <p:extLst>
      <p:ext uri="{BB962C8B-B14F-4D97-AF65-F5344CB8AC3E}">
        <p14:creationId xmlns:p14="http://schemas.microsoft.com/office/powerpoint/2010/main" val="45611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2B349B-1748-4B15-92B1-CFED45D7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B5D1CE-286D-441C-BB77-36653AE72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6600" dirty="0"/>
              <a:t>Kılıcın yapamadığını adalet</a:t>
            </a:r>
          </a:p>
          <a:p>
            <a:r>
              <a:rPr lang="tr-TR" sz="6600" dirty="0"/>
              <a:t>yapar.</a:t>
            </a:r>
          </a:p>
          <a:p>
            <a:r>
              <a:rPr lang="tr-TR" sz="6600" dirty="0"/>
              <a:t>(Kanuni Sultan Süleyman)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629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B82CCE-679B-44A5-8196-842013CB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272D50-6CDD-4425-B475-7FB108EB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Adaletli insan, başkalarının haklarına saygılıdır,</a:t>
            </a:r>
          </a:p>
          <a:p>
            <a:r>
              <a:rPr lang="tr-TR" dirty="0"/>
              <a:t> Adaletli insan, merhamet sahibidir,</a:t>
            </a:r>
          </a:p>
          <a:p>
            <a:r>
              <a:rPr lang="tr-TR" dirty="0"/>
              <a:t> Adaletli insan, dürüsttür,</a:t>
            </a:r>
          </a:p>
          <a:p>
            <a:r>
              <a:rPr lang="tr-TR" dirty="0"/>
              <a:t> Adaletli insan, acıma ve merhamet duygusuna</a:t>
            </a:r>
          </a:p>
          <a:p>
            <a:r>
              <a:rPr lang="tr-TR" dirty="0"/>
              <a:t>sahiptir,</a:t>
            </a:r>
          </a:p>
          <a:p>
            <a:r>
              <a:rPr lang="tr-TR" dirty="0"/>
              <a:t> Adaletli insan, intikam peşinde koşmaz,</a:t>
            </a:r>
          </a:p>
          <a:p>
            <a:r>
              <a:rPr lang="tr-TR" dirty="0" err="1"/>
              <a:t>oAdaletli</a:t>
            </a:r>
            <a:r>
              <a:rPr lang="tr-TR" dirty="0"/>
              <a:t> insan, kişiler arasında ayrım yapmaz.”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645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EE6174-BF7F-434D-B66B-4D738FB2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CA5771C-A378-4DF1-89C4-835A944FC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077" y="531628"/>
            <a:ext cx="12155424" cy="66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6AD691-F5A5-4A2A-9445-3AEF5ABD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8A2F35D-F7F4-4970-BBFE-87D64D20C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451" y="218216"/>
            <a:ext cx="7655441" cy="71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8BECE-91D4-4D9B-95E7-69719A9E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FF6FFF9-F2EF-4FBC-BC2E-D3FC7A53C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09350"/>
            <a:ext cx="9900684" cy="77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4AC3D9-3D28-444E-B97D-53EB008F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6D4BF8A-BB08-4E47-B925-CB1F7DE1E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219" y="-64815"/>
            <a:ext cx="11270511" cy="84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117F7-D77D-48C0-998A-765265DA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EF92121-1D8B-4676-9FB2-F9D7C260A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972" y="-199859"/>
            <a:ext cx="5380075" cy="76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D80EC5-942A-4719-B573-150711AD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9942133-ADC0-4CC7-9C4C-636F3F1AA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093" y="0"/>
            <a:ext cx="9728079" cy="72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4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616771-AE6A-4192-A13F-6CB5FAB1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1FCBFB-C452-4A9C-BFD8-0B2CAF85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21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E3ED18-1BB7-4170-B307-A53938B4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4ADC3B7-E793-4059-AD09-6200FE020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944"/>
            <a:ext cx="10325986" cy="77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D3384E-DFE8-475A-92BB-762D826D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ADALET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011509-7A71-401C-8E59-797E334C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Adalet, hakkın gözetilmesi ve</a:t>
            </a:r>
          </a:p>
          <a:p>
            <a:r>
              <a:rPr lang="tr-TR" dirty="0"/>
              <a:t>yerine getirilmesi anlamına gelir.</a:t>
            </a:r>
          </a:p>
          <a:p>
            <a:r>
              <a:rPr lang="tr-TR" dirty="0"/>
              <a:t>Haklı ile haksızın ayırt edilmesi</a:t>
            </a:r>
          </a:p>
          <a:p>
            <a:r>
              <a:rPr lang="tr-TR" dirty="0"/>
              <a:t>adaletle sağlanır. Bu anlamda</a:t>
            </a:r>
          </a:p>
          <a:p>
            <a:r>
              <a:rPr lang="tr-TR" dirty="0"/>
              <a:t>herhangi bir durumun adaletli olup</a:t>
            </a:r>
          </a:p>
          <a:p>
            <a:r>
              <a:rPr lang="tr-TR" dirty="0"/>
              <a:t>olmadığından söz edebilir. Adalet</a:t>
            </a:r>
          </a:p>
          <a:p>
            <a:r>
              <a:rPr lang="tr-TR" dirty="0"/>
              <a:t>kavramı temelde hukuk kurallarına</a:t>
            </a:r>
          </a:p>
          <a:p>
            <a:r>
              <a:rPr lang="tr-TR" dirty="0"/>
              <a:t>uygunluğu içerir. Öte yandan,</a:t>
            </a:r>
          </a:p>
          <a:p>
            <a:r>
              <a:rPr lang="tr-TR" dirty="0"/>
              <a:t>adalet insanların toplum içindeki</a:t>
            </a:r>
          </a:p>
          <a:p>
            <a:r>
              <a:rPr lang="tr-TR" dirty="0"/>
              <a:t>davranışlarıyla ilgili olduğundan</a:t>
            </a:r>
          </a:p>
          <a:p>
            <a:r>
              <a:rPr lang="tr-TR" dirty="0"/>
              <a:t>ahlak ve din kurallarıyla da ilişkilidir.</a:t>
            </a:r>
          </a:p>
          <a:p>
            <a:r>
              <a:rPr lang="tr-TR" dirty="0"/>
              <a:t>Adalet; kısaca haklılık ve hakka uygunluktur.</a:t>
            </a:r>
          </a:p>
        </p:txBody>
      </p:sp>
    </p:spTree>
    <p:extLst>
      <p:ext uri="{BB962C8B-B14F-4D97-AF65-F5344CB8AC3E}">
        <p14:creationId xmlns:p14="http://schemas.microsoft.com/office/powerpoint/2010/main" val="395236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705100-551F-46AE-9590-FA763E9E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ADALET İÇİN NE YAPMALIYIZ?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37051E-B0D9-47F6-B8AC-9D54A5E16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Hak etmediğimiz bir şeye el uzatmamalıyız.</a:t>
            </a:r>
          </a:p>
          <a:p>
            <a:r>
              <a:rPr lang="tr-TR" dirty="0"/>
              <a:t>Haksızlık gördüğümüzde sessiz kalmamalı-</a:t>
            </a:r>
          </a:p>
          <a:p>
            <a:r>
              <a:rPr lang="tr-TR" dirty="0" err="1"/>
              <a:t>yız</a:t>
            </a:r>
            <a:r>
              <a:rPr lang="tr-TR" dirty="0"/>
              <a:t>.</a:t>
            </a:r>
          </a:p>
          <a:p>
            <a:r>
              <a:rPr lang="tr-TR" dirty="0"/>
              <a:t>Herhangi bir yerde sıra beklerken haksızca</a:t>
            </a:r>
          </a:p>
          <a:p>
            <a:r>
              <a:rPr lang="tr-TR" dirty="0"/>
              <a:t>öne geçmemeliyiz.</a:t>
            </a:r>
          </a:p>
          <a:p>
            <a:r>
              <a:rPr lang="tr-TR" dirty="0"/>
              <a:t>Arkadaşlarımız haksız olduklarında taraf</a:t>
            </a:r>
          </a:p>
          <a:p>
            <a:r>
              <a:rPr lang="tr-TR" dirty="0"/>
              <a:t>tutmamalıyız.</a:t>
            </a:r>
          </a:p>
          <a:p>
            <a:r>
              <a:rPr lang="tr-TR" dirty="0"/>
              <a:t>İnsanlar arasında ayırım yapmamalıyız.</a:t>
            </a:r>
          </a:p>
          <a:p>
            <a:r>
              <a:rPr lang="tr-TR" dirty="0"/>
              <a:t>Hakkımızdan fazlasını almamalıyız.</a:t>
            </a:r>
          </a:p>
        </p:txBody>
      </p:sp>
    </p:spTree>
    <p:extLst>
      <p:ext uri="{BB962C8B-B14F-4D97-AF65-F5344CB8AC3E}">
        <p14:creationId xmlns:p14="http://schemas.microsoft.com/office/powerpoint/2010/main" val="51450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7CB582-060F-4721-9E00-728140BE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B96BEF-06B4-400A-978B-6D79AF6E3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İyi olmak kolaydır, zor olan adil olmak. (V. Hugo)</a:t>
            </a:r>
          </a:p>
        </p:txBody>
      </p:sp>
    </p:spTree>
    <p:extLst>
      <p:ext uri="{BB962C8B-B14F-4D97-AF65-F5344CB8AC3E}">
        <p14:creationId xmlns:p14="http://schemas.microsoft.com/office/powerpoint/2010/main" val="171890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2DBD2C-D892-4F7C-9775-BB873EA6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3ACFE6-0FAD-4898-A16A-8FDACE6D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Adaleti seven bir insan için her yer emindir. EPIKTETOS</a:t>
            </a:r>
          </a:p>
        </p:txBody>
      </p:sp>
    </p:spTree>
    <p:extLst>
      <p:ext uri="{BB962C8B-B14F-4D97-AF65-F5344CB8AC3E}">
        <p14:creationId xmlns:p14="http://schemas.microsoft.com/office/powerpoint/2010/main" val="347523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9CD81-38AB-48E1-8ADF-E6C9EE5D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4B605A-F2D3-4BFB-B2A4-066AC284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Adalet topaldır, ağır ağır yürür, fakat gideceği yere </a:t>
            </a:r>
            <a:r>
              <a:rPr lang="tr-TR" sz="6000" dirty="0" err="1"/>
              <a:t>ergeç</a:t>
            </a:r>
            <a:r>
              <a:rPr lang="tr-TR" sz="6000" dirty="0"/>
              <a:t> ulaşır. MIREBAU</a:t>
            </a:r>
          </a:p>
        </p:txBody>
      </p:sp>
    </p:spTree>
    <p:extLst>
      <p:ext uri="{BB962C8B-B14F-4D97-AF65-F5344CB8AC3E}">
        <p14:creationId xmlns:p14="http://schemas.microsoft.com/office/powerpoint/2010/main" val="178143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A7D0E6-67C7-4E94-9EA9-14DE7B17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887AD3-E122-4094-B99C-270B0F27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6000" dirty="0"/>
              <a:t>Bir insan taraf tutmaya başlar başlamaz, dünyada da gerçekleri o kadar az görmeye başlar.</a:t>
            </a:r>
          </a:p>
          <a:p>
            <a:r>
              <a:rPr lang="tr-TR" sz="6000" dirty="0"/>
              <a:t>HEYWOOD BRAUN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014674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271</Words>
  <Application>Microsoft Office PowerPoint</Application>
  <PresentationFormat>Geniş ekran</PresentationFormat>
  <Paragraphs>46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AvenirNext LT Pro Medium</vt:lpstr>
      <vt:lpstr>Rockwell</vt:lpstr>
      <vt:lpstr>Segoe UI</vt:lpstr>
      <vt:lpstr>ExploreVTI</vt:lpstr>
      <vt:lpstr> ADALET</vt:lpstr>
      <vt:lpstr>PowerPoint Sunusu</vt:lpstr>
      <vt:lpstr>PowerPoint Sunusu</vt:lpstr>
      <vt:lpstr>ADALET NEDİR?</vt:lpstr>
      <vt:lpstr>ADALET İÇİN NE YAPMALIYIZ?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</dc:title>
  <dc:creator>hp</dc:creator>
  <cp:lastModifiedBy>hp</cp:lastModifiedBy>
  <cp:revision>4</cp:revision>
  <dcterms:created xsi:type="dcterms:W3CDTF">2021-01-31T12:36:49Z</dcterms:created>
  <dcterms:modified xsi:type="dcterms:W3CDTF">2021-01-31T13:06:01Z</dcterms:modified>
</cp:coreProperties>
</file>